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3"/>
  </p:notesMasterIdLst>
  <p:sldIdLst>
    <p:sldId id="256" r:id="rId2"/>
  </p:sldIdLst>
  <p:sldSz cx="7559675" cy="10691813"/>
  <p:notesSz cx="6735763" cy="9866313"/>
  <p:defaultTextStyle>
    <a:defPPr>
      <a:defRPr lang="ja-JP"/>
    </a:defPPr>
    <a:lvl1pPr marL="0" algn="l" defTabSz="995507" rtl="0" eaLnBrk="1" latinLnBrk="0" hangingPunct="1">
      <a:defRPr kumimoji="1" sz="1960" kern="1200">
        <a:solidFill>
          <a:schemeClr val="tx1"/>
        </a:solidFill>
        <a:latin typeface="+mn-lt"/>
        <a:ea typeface="+mn-ea"/>
        <a:cs typeface="+mn-cs"/>
      </a:defRPr>
    </a:lvl1pPr>
    <a:lvl2pPr marL="497754" algn="l" defTabSz="995507" rtl="0" eaLnBrk="1" latinLnBrk="0" hangingPunct="1">
      <a:defRPr kumimoji="1" sz="1960" kern="1200">
        <a:solidFill>
          <a:schemeClr val="tx1"/>
        </a:solidFill>
        <a:latin typeface="+mn-lt"/>
        <a:ea typeface="+mn-ea"/>
        <a:cs typeface="+mn-cs"/>
      </a:defRPr>
    </a:lvl2pPr>
    <a:lvl3pPr marL="995507" algn="l" defTabSz="995507" rtl="0" eaLnBrk="1" latinLnBrk="0" hangingPunct="1">
      <a:defRPr kumimoji="1" sz="1960" kern="1200">
        <a:solidFill>
          <a:schemeClr val="tx1"/>
        </a:solidFill>
        <a:latin typeface="+mn-lt"/>
        <a:ea typeface="+mn-ea"/>
        <a:cs typeface="+mn-cs"/>
      </a:defRPr>
    </a:lvl3pPr>
    <a:lvl4pPr marL="1493261" algn="l" defTabSz="995507" rtl="0" eaLnBrk="1" latinLnBrk="0" hangingPunct="1">
      <a:defRPr kumimoji="1" sz="1960" kern="1200">
        <a:solidFill>
          <a:schemeClr val="tx1"/>
        </a:solidFill>
        <a:latin typeface="+mn-lt"/>
        <a:ea typeface="+mn-ea"/>
        <a:cs typeface="+mn-cs"/>
      </a:defRPr>
    </a:lvl4pPr>
    <a:lvl5pPr marL="1991015" algn="l" defTabSz="995507" rtl="0" eaLnBrk="1" latinLnBrk="0" hangingPunct="1">
      <a:defRPr kumimoji="1" sz="1960" kern="1200">
        <a:solidFill>
          <a:schemeClr val="tx1"/>
        </a:solidFill>
        <a:latin typeface="+mn-lt"/>
        <a:ea typeface="+mn-ea"/>
        <a:cs typeface="+mn-cs"/>
      </a:defRPr>
    </a:lvl5pPr>
    <a:lvl6pPr marL="2488768" algn="l" defTabSz="995507" rtl="0" eaLnBrk="1" latinLnBrk="0" hangingPunct="1">
      <a:defRPr kumimoji="1" sz="1960" kern="1200">
        <a:solidFill>
          <a:schemeClr val="tx1"/>
        </a:solidFill>
        <a:latin typeface="+mn-lt"/>
        <a:ea typeface="+mn-ea"/>
        <a:cs typeface="+mn-cs"/>
      </a:defRPr>
    </a:lvl6pPr>
    <a:lvl7pPr marL="2986522" algn="l" defTabSz="995507" rtl="0" eaLnBrk="1" latinLnBrk="0" hangingPunct="1">
      <a:defRPr kumimoji="1" sz="1960" kern="1200">
        <a:solidFill>
          <a:schemeClr val="tx1"/>
        </a:solidFill>
        <a:latin typeface="+mn-lt"/>
        <a:ea typeface="+mn-ea"/>
        <a:cs typeface="+mn-cs"/>
      </a:defRPr>
    </a:lvl7pPr>
    <a:lvl8pPr marL="3484275" algn="l" defTabSz="995507" rtl="0" eaLnBrk="1" latinLnBrk="0" hangingPunct="1">
      <a:defRPr kumimoji="1" sz="1960" kern="1200">
        <a:solidFill>
          <a:schemeClr val="tx1"/>
        </a:solidFill>
        <a:latin typeface="+mn-lt"/>
        <a:ea typeface="+mn-ea"/>
        <a:cs typeface="+mn-cs"/>
      </a:defRPr>
    </a:lvl8pPr>
    <a:lvl9pPr marL="3982029" algn="l" defTabSz="995507" rtl="0" eaLnBrk="1" latinLnBrk="0" hangingPunct="1">
      <a:defRPr kumimoji="1" sz="196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1F3FF"/>
    <a:srgbClr val="FF8265"/>
    <a:srgbClr val="FFDB69"/>
    <a:srgbClr val="9999FF"/>
    <a:srgbClr val="CC99FF"/>
    <a:srgbClr val="FCB2F1"/>
    <a:srgbClr val="FF99CC"/>
    <a:srgbClr val="9F5FCF"/>
    <a:srgbClr val="44FA26"/>
    <a:srgbClr val="66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029" autoAdjust="0"/>
    <p:restoredTop sz="94660"/>
  </p:normalViewPr>
  <p:slideViewPr>
    <p:cSldViewPr snapToGrid="0">
      <p:cViewPr varScale="1">
        <p:scale>
          <a:sx n="53" d="100"/>
          <a:sy n="53" d="100"/>
        </p:scale>
        <p:origin x="2789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14763" y="0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A4C1627-331A-4F30-83C0-72515A121036}" type="datetimeFigureOut">
              <a:rPr kumimoji="1" lang="ja-JP" altLang="en-US" smtClean="0"/>
              <a:t>2026/7/8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2190750" y="1233488"/>
            <a:ext cx="2354263" cy="3328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73100" y="4748213"/>
            <a:ext cx="5389563" cy="3884612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371013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14763" y="9371013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77B2836-7B19-41FD-B168-B59DD0CEF97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376872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66976" y="1749795"/>
            <a:ext cx="6425724" cy="3722335"/>
          </a:xfrm>
        </p:spPr>
        <p:txBody>
          <a:bodyPr anchor="b"/>
          <a:lstStyle>
            <a:lvl1pPr algn="ctr">
              <a:defRPr sz="496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44960" y="5615678"/>
            <a:ext cx="5669756" cy="2581379"/>
          </a:xfrm>
        </p:spPr>
        <p:txBody>
          <a:bodyPr/>
          <a:lstStyle>
            <a:lvl1pPr marL="0" indent="0" algn="ctr">
              <a:buNone/>
              <a:defRPr sz="1984"/>
            </a:lvl1pPr>
            <a:lvl2pPr marL="377967" indent="0" algn="ctr">
              <a:buNone/>
              <a:defRPr sz="1653"/>
            </a:lvl2pPr>
            <a:lvl3pPr marL="755934" indent="0" algn="ctr">
              <a:buNone/>
              <a:defRPr sz="1488"/>
            </a:lvl3pPr>
            <a:lvl4pPr marL="1133902" indent="0" algn="ctr">
              <a:buNone/>
              <a:defRPr sz="1323"/>
            </a:lvl4pPr>
            <a:lvl5pPr marL="1511869" indent="0" algn="ctr">
              <a:buNone/>
              <a:defRPr sz="1323"/>
            </a:lvl5pPr>
            <a:lvl6pPr marL="1889836" indent="0" algn="ctr">
              <a:buNone/>
              <a:defRPr sz="1323"/>
            </a:lvl6pPr>
            <a:lvl7pPr marL="2267803" indent="0" algn="ctr">
              <a:buNone/>
              <a:defRPr sz="1323"/>
            </a:lvl7pPr>
            <a:lvl8pPr marL="2645771" indent="0" algn="ctr">
              <a:buNone/>
              <a:defRPr sz="1323"/>
            </a:lvl8pPr>
            <a:lvl9pPr marL="3023738" indent="0" algn="ctr">
              <a:buNone/>
              <a:defRPr sz="1323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05A16D-7B3C-41FD-937C-4E19AE2CC624}" type="datetimeFigureOut">
              <a:rPr kumimoji="1" lang="ja-JP" altLang="en-US" smtClean="0"/>
              <a:t>2026/7/8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DB93D5-6127-411B-BE10-55C69C38B4E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17497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05A16D-7B3C-41FD-937C-4E19AE2CC624}" type="datetimeFigureOut">
              <a:rPr kumimoji="1" lang="ja-JP" altLang="en-US" smtClean="0"/>
              <a:t>2026/7/8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DB93D5-6127-411B-BE10-55C69C38B4E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612806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409893" y="569240"/>
            <a:ext cx="1630055" cy="9060817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9728" y="569240"/>
            <a:ext cx="4795669" cy="9060817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05A16D-7B3C-41FD-937C-4E19AE2CC624}" type="datetimeFigureOut">
              <a:rPr kumimoji="1" lang="ja-JP" altLang="en-US" smtClean="0"/>
              <a:t>2026/7/8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DB93D5-6127-411B-BE10-55C69C38B4E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121219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05A16D-7B3C-41FD-937C-4E19AE2CC624}" type="datetimeFigureOut">
              <a:rPr kumimoji="1" lang="ja-JP" altLang="en-US" smtClean="0"/>
              <a:t>2026/7/8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DB93D5-6127-411B-BE10-55C69C38B4E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140037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5791" y="2665532"/>
            <a:ext cx="6520220" cy="4447496"/>
          </a:xfrm>
        </p:spPr>
        <p:txBody>
          <a:bodyPr anchor="b"/>
          <a:lstStyle>
            <a:lvl1pPr>
              <a:defRPr sz="496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5791" y="7155103"/>
            <a:ext cx="6520220" cy="2338833"/>
          </a:xfrm>
        </p:spPr>
        <p:txBody>
          <a:bodyPr/>
          <a:lstStyle>
            <a:lvl1pPr marL="0" indent="0">
              <a:buNone/>
              <a:defRPr sz="1984">
                <a:solidFill>
                  <a:schemeClr val="tx1"/>
                </a:solidFill>
              </a:defRPr>
            </a:lvl1pPr>
            <a:lvl2pPr marL="377967" indent="0">
              <a:buNone/>
              <a:defRPr sz="1653">
                <a:solidFill>
                  <a:schemeClr val="tx1">
                    <a:tint val="75000"/>
                  </a:schemeClr>
                </a:solidFill>
              </a:defRPr>
            </a:lvl2pPr>
            <a:lvl3pPr marL="755934" indent="0">
              <a:buNone/>
              <a:defRPr sz="1488">
                <a:solidFill>
                  <a:schemeClr val="tx1">
                    <a:tint val="75000"/>
                  </a:schemeClr>
                </a:solidFill>
              </a:defRPr>
            </a:lvl3pPr>
            <a:lvl4pPr marL="1133902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4pPr>
            <a:lvl5pPr marL="1511869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5pPr>
            <a:lvl6pPr marL="1889836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6pPr>
            <a:lvl7pPr marL="2267803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7pPr>
            <a:lvl8pPr marL="2645771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8pPr>
            <a:lvl9pPr marL="3023738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05A16D-7B3C-41FD-937C-4E19AE2CC624}" type="datetimeFigureOut">
              <a:rPr kumimoji="1" lang="ja-JP" altLang="en-US" smtClean="0"/>
              <a:t>2026/7/8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DB93D5-6127-411B-BE10-55C69C38B4E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400464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9728" y="2846200"/>
            <a:ext cx="3212862" cy="6783857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27085" y="2846200"/>
            <a:ext cx="3212862" cy="6783857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05A16D-7B3C-41FD-937C-4E19AE2CC624}" type="datetimeFigureOut">
              <a:rPr kumimoji="1" lang="ja-JP" altLang="en-US" smtClean="0"/>
              <a:t>2026/7/8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DB93D5-6127-411B-BE10-55C69C38B4E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837786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569242"/>
            <a:ext cx="6520220" cy="2066590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20713" y="2620980"/>
            <a:ext cx="3198096" cy="1284502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0713" y="3905482"/>
            <a:ext cx="3198096" cy="5744375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27086" y="2620980"/>
            <a:ext cx="3213847" cy="1284502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27086" y="3905482"/>
            <a:ext cx="3213847" cy="5744375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05A16D-7B3C-41FD-937C-4E19AE2CC624}" type="datetimeFigureOut">
              <a:rPr kumimoji="1" lang="ja-JP" altLang="en-US" smtClean="0"/>
              <a:t>2026/7/8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DB93D5-6127-411B-BE10-55C69C38B4E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853500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05A16D-7B3C-41FD-937C-4E19AE2CC624}" type="datetimeFigureOut">
              <a:rPr kumimoji="1" lang="ja-JP" altLang="en-US" smtClean="0"/>
              <a:t>2026/7/8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DB93D5-6127-411B-BE10-55C69C38B4E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054025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05A16D-7B3C-41FD-937C-4E19AE2CC624}" type="datetimeFigureOut">
              <a:rPr kumimoji="1" lang="ja-JP" altLang="en-US" smtClean="0"/>
              <a:t>2026/7/8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DB93D5-6127-411B-BE10-55C69C38B4E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158478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712788"/>
            <a:ext cx="2438192" cy="2494756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13847" y="1539425"/>
            <a:ext cx="3827085" cy="7598117"/>
          </a:xfrm>
        </p:spPr>
        <p:txBody>
          <a:bodyPr/>
          <a:lstStyle>
            <a:lvl1pPr>
              <a:defRPr sz="2645"/>
            </a:lvl1pPr>
            <a:lvl2pPr>
              <a:defRPr sz="2315"/>
            </a:lvl2pPr>
            <a:lvl3pPr>
              <a:defRPr sz="1984"/>
            </a:lvl3pPr>
            <a:lvl4pPr>
              <a:defRPr sz="1653"/>
            </a:lvl4pPr>
            <a:lvl5pPr>
              <a:defRPr sz="1653"/>
            </a:lvl5pPr>
            <a:lvl6pPr>
              <a:defRPr sz="1653"/>
            </a:lvl6pPr>
            <a:lvl7pPr>
              <a:defRPr sz="1653"/>
            </a:lvl7pPr>
            <a:lvl8pPr>
              <a:defRPr sz="1653"/>
            </a:lvl8pPr>
            <a:lvl9pPr>
              <a:defRPr sz="1653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3207544"/>
            <a:ext cx="2438192" cy="5942372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05A16D-7B3C-41FD-937C-4E19AE2CC624}" type="datetimeFigureOut">
              <a:rPr kumimoji="1" lang="ja-JP" altLang="en-US" smtClean="0"/>
              <a:t>2026/7/8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DB93D5-6127-411B-BE10-55C69C38B4E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11953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712788"/>
            <a:ext cx="2438192" cy="2494756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213847" y="1539425"/>
            <a:ext cx="3827085" cy="7598117"/>
          </a:xfrm>
        </p:spPr>
        <p:txBody>
          <a:bodyPr anchor="t"/>
          <a:lstStyle>
            <a:lvl1pPr marL="0" indent="0">
              <a:buNone/>
              <a:defRPr sz="2645"/>
            </a:lvl1pPr>
            <a:lvl2pPr marL="377967" indent="0">
              <a:buNone/>
              <a:defRPr sz="2315"/>
            </a:lvl2pPr>
            <a:lvl3pPr marL="755934" indent="0">
              <a:buNone/>
              <a:defRPr sz="1984"/>
            </a:lvl3pPr>
            <a:lvl4pPr marL="1133902" indent="0">
              <a:buNone/>
              <a:defRPr sz="1653"/>
            </a:lvl4pPr>
            <a:lvl5pPr marL="1511869" indent="0">
              <a:buNone/>
              <a:defRPr sz="1653"/>
            </a:lvl5pPr>
            <a:lvl6pPr marL="1889836" indent="0">
              <a:buNone/>
              <a:defRPr sz="1653"/>
            </a:lvl6pPr>
            <a:lvl7pPr marL="2267803" indent="0">
              <a:buNone/>
              <a:defRPr sz="1653"/>
            </a:lvl7pPr>
            <a:lvl8pPr marL="2645771" indent="0">
              <a:buNone/>
              <a:defRPr sz="1653"/>
            </a:lvl8pPr>
            <a:lvl9pPr marL="3023738" indent="0">
              <a:buNone/>
              <a:defRPr sz="1653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3207544"/>
            <a:ext cx="2438192" cy="5942372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05A16D-7B3C-41FD-937C-4E19AE2CC624}" type="datetimeFigureOut">
              <a:rPr kumimoji="1" lang="ja-JP" altLang="en-US" smtClean="0"/>
              <a:t>2026/7/8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DB93D5-6127-411B-BE10-55C69C38B4E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857246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19728" y="569242"/>
            <a:ext cx="6520220" cy="20665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9728" y="2846200"/>
            <a:ext cx="6520220" cy="67838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9728" y="9909729"/>
            <a:ext cx="170092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05A16D-7B3C-41FD-937C-4E19AE2CC624}" type="datetimeFigureOut">
              <a:rPr kumimoji="1" lang="ja-JP" altLang="en-US" smtClean="0"/>
              <a:t>2026/7/8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04143" y="9909729"/>
            <a:ext cx="2551390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39020" y="9909729"/>
            <a:ext cx="170092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DB93D5-6127-411B-BE10-55C69C38B4E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438613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755934" rtl="0" eaLnBrk="1" latinLnBrk="0" hangingPunct="1">
        <a:lnSpc>
          <a:spcPct val="90000"/>
        </a:lnSpc>
        <a:spcBef>
          <a:spcPct val="0"/>
        </a:spcBef>
        <a:buNone/>
        <a:defRPr kumimoji="1" sz="363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8984" indent="-188984" algn="l" defTabSz="755934" rtl="0" eaLnBrk="1" latinLnBrk="0" hangingPunct="1">
        <a:lnSpc>
          <a:spcPct val="90000"/>
        </a:lnSpc>
        <a:spcBef>
          <a:spcPts val="827"/>
        </a:spcBef>
        <a:buFont typeface="Arial" panose="020B0604020202020204" pitchFamily="34" charset="0"/>
        <a:buChar char="•"/>
        <a:defRPr kumimoji="1" sz="2315" kern="1200">
          <a:solidFill>
            <a:schemeClr val="tx1"/>
          </a:solidFill>
          <a:latin typeface="+mn-lt"/>
          <a:ea typeface="+mn-ea"/>
          <a:cs typeface="+mn-cs"/>
        </a:defRPr>
      </a:lvl1pPr>
      <a:lvl2pPr marL="566951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944918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653" kern="1200">
          <a:solidFill>
            <a:schemeClr val="tx1"/>
          </a:solidFill>
          <a:latin typeface="+mn-lt"/>
          <a:ea typeface="+mn-ea"/>
          <a:cs typeface="+mn-cs"/>
        </a:defRPr>
      </a:lvl3pPr>
      <a:lvl4pPr marL="1322885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700853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2078820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456787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834754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212722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1pPr>
      <a:lvl2pPr marL="377967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2pPr>
      <a:lvl3pPr marL="755934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3pPr>
      <a:lvl4pPr marL="1133902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511869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1889836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267803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645771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023738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2.png"/><Relationship Id="rId7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_bright_colorful_promotional_illustrative_poste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80" y="923989"/>
            <a:ext cx="7552715" cy="9767824"/>
          </a:xfrm>
          <a:prstGeom prst="rect">
            <a:avLst/>
          </a:prstGeom>
        </p:spPr>
      </p:pic>
      <p:pic>
        <p:nvPicPr>
          <p:cNvPr id="6" name="図 5">
            <a:extLst>
              <a:ext uri="{FF2B5EF4-FFF2-40B4-BE49-F238E27FC236}">
                <a16:creationId xmlns:a16="http://schemas.microsoft.com/office/drawing/2014/main" id="{D9C7AD43-479D-4762-B222-BE52DC5DC43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rcRect t="33934" b="33766"/>
          <a:stretch/>
        </p:blipFill>
        <p:spPr>
          <a:xfrm>
            <a:off x="771253" y="7215735"/>
            <a:ext cx="6029596" cy="519233"/>
          </a:xfrm>
          <a:prstGeom prst="rect">
            <a:avLst/>
          </a:prstGeom>
        </p:spPr>
      </p:pic>
      <p:sp>
        <p:nvSpPr>
          <p:cNvPr id="3" name="テキスト ボックス 2"/>
          <p:cNvSpPr txBox="1"/>
          <p:nvPr/>
        </p:nvSpPr>
        <p:spPr>
          <a:xfrm rot="153328">
            <a:off x="1363458" y="1940427"/>
            <a:ext cx="6372603" cy="762647"/>
          </a:xfrm>
          <a:prstGeom prst="rect">
            <a:avLst/>
          </a:prstGeom>
          <a:noFill/>
        </p:spPr>
        <p:txBody>
          <a:bodyPr wrap="square" rtlCol="0">
            <a:prstTxWarp prst="textArchUp">
              <a:avLst/>
            </a:prstTxWarp>
            <a:spAutoFit/>
          </a:bodyPr>
          <a:lstStyle/>
          <a:p>
            <a:r>
              <a:rPr lang="ja-JP" altLang="en-US" sz="3965" b="1" dirty="0">
                <a:solidFill>
                  <a:schemeClr val="tx2">
                    <a:lumMod val="75000"/>
                  </a:schemeClr>
                </a:solidFill>
              </a:rPr>
              <a:t>神戸須磨シーワールド</a:t>
            </a:r>
          </a:p>
        </p:txBody>
      </p:sp>
      <p:sp>
        <p:nvSpPr>
          <p:cNvPr id="4" name="テキスト ボックス 3"/>
          <p:cNvSpPr txBox="1"/>
          <p:nvPr/>
        </p:nvSpPr>
        <p:spPr>
          <a:xfrm>
            <a:off x="817099" y="8851496"/>
            <a:ext cx="6171774" cy="493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1619" b="1" dirty="0"/>
              <a:t>お申込みはれんらくアプリ「申込フォーム」から！</a:t>
            </a:r>
            <a:endParaRPr lang="en-US" altLang="ja-JP" sz="1619" b="1" dirty="0"/>
          </a:p>
          <a:p>
            <a:pPr algn="ctr"/>
            <a:r>
              <a:rPr lang="ja-JP" altLang="en-US" sz="991" dirty="0">
                <a:latin typeface="+mn-ea"/>
              </a:rPr>
              <a:t>裏面にてピクニック参加への注意事項をご確認ください</a:t>
            </a:r>
            <a:endParaRPr lang="ja-JP" altLang="en-US" sz="1619" dirty="0">
              <a:latin typeface="+mn-ea"/>
            </a:endParaRPr>
          </a:p>
        </p:txBody>
      </p:sp>
      <p:sp>
        <p:nvSpPr>
          <p:cNvPr id="5" name="テキスト ボックス 4"/>
          <p:cNvSpPr txBox="1"/>
          <p:nvPr/>
        </p:nvSpPr>
        <p:spPr>
          <a:xfrm>
            <a:off x="1562407" y="7239840"/>
            <a:ext cx="4387234" cy="4990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2313" b="1" dirty="0"/>
              <a:t>≪出発日≫</a:t>
            </a:r>
            <a:r>
              <a:rPr lang="en-US" altLang="ja-JP" sz="2643" b="1" dirty="0"/>
              <a:t>2026</a:t>
            </a:r>
            <a:r>
              <a:rPr lang="ja-JP" altLang="en-US" sz="2313" b="1" dirty="0"/>
              <a:t>年</a:t>
            </a:r>
            <a:r>
              <a:rPr lang="en-US" altLang="ja-JP" sz="2643" b="1" dirty="0"/>
              <a:t>9</a:t>
            </a:r>
            <a:r>
              <a:rPr lang="ja-JP" altLang="en-US" sz="2313" b="1" dirty="0"/>
              <a:t>月</a:t>
            </a:r>
            <a:r>
              <a:rPr lang="en-US" altLang="ja-JP" sz="2643" b="1" dirty="0"/>
              <a:t>27</a:t>
            </a:r>
            <a:r>
              <a:rPr lang="ja-JP" altLang="en-US" sz="2313" b="1" dirty="0"/>
              <a:t>日（日）</a:t>
            </a:r>
          </a:p>
        </p:txBody>
      </p:sp>
      <p:sp>
        <p:nvSpPr>
          <p:cNvPr id="7" name="テキスト ボックス 6"/>
          <p:cNvSpPr txBox="1"/>
          <p:nvPr/>
        </p:nvSpPr>
        <p:spPr>
          <a:xfrm>
            <a:off x="1680911" y="7799906"/>
            <a:ext cx="4368111" cy="448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1982" b="1" dirty="0"/>
              <a:t>≪特別講習費≫</a:t>
            </a:r>
            <a:r>
              <a:rPr lang="en-US" altLang="ja-JP" sz="2313" b="1" dirty="0"/>
              <a:t>11,550</a:t>
            </a:r>
            <a:r>
              <a:rPr lang="ja-JP" altLang="en-US" sz="1982" b="1" dirty="0"/>
              <a:t>円（税込）</a:t>
            </a:r>
            <a:endParaRPr lang="ja-JP" altLang="en-US" sz="1322" b="1" dirty="0"/>
          </a:p>
        </p:txBody>
      </p:sp>
      <p:sp>
        <p:nvSpPr>
          <p:cNvPr id="11" name="テキスト ボックス 10"/>
          <p:cNvSpPr txBox="1"/>
          <p:nvPr/>
        </p:nvSpPr>
        <p:spPr>
          <a:xfrm>
            <a:off x="876762" y="511670"/>
            <a:ext cx="6372603" cy="483010"/>
          </a:xfrm>
          <a:prstGeom prst="rect">
            <a:avLst/>
          </a:prstGeom>
          <a:noFill/>
        </p:spPr>
        <p:txBody>
          <a:bodyPr wrap="square" rtlCol="0">
            <a:prstTxWarp prst="textArchUp">
              <a:avLst/>
            </a:prstTxWarp>
            <a:spAutoFit/>
          </a:bodyPr>
          <a:lstStyle/>
          <a:p>
            <a:r>
              <a:rPr lang="ja-JP" altLang="en-US" sz="2643" b="1" dirty="0">
                <a:solidFill>
                  <a:schemeClr val="tx2">
                    <a:lumMod val="75000"/>
                  </a:schemeClr>
                </a:solidFill>
              </a:rPr>
              <a:t>バス</a:t>
            </a:r>
            <a:r>
              <a:rPr lang="en-US" altLang="ja-JP" sz="2643" b="1" dirty="0">
                <a:solidFill>
                  <a:schemeClr val="tx2">
                    <a:lumMod val="75000"/>
                  </a:schemeClr>
                </a:solidFill>
              </a:rPr>
              <a:t>PICNIC</a:t>
            </a:r>
            <a:endParaRPr lang="ja-JP" altLang="en-US" sz="2643" b="1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12" name="図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69095" y="7686148"/>
            <a:ext cx="855827" cy="855827"/>
          </a:xfrm>
          <a:prstGeom prst="rect">
            <a:avLst/>
          </a:prstGeom>
        </p:spPr>
      </p:pic>
      <p:sp>
        <p:nvSpPr>
          <p:cNvPr id="13" name="テキスト ボックス 12"/>
          <p:cNvSpPr txBox="1"/>
          <p:nvPr/>
        </p:nvSpPr>
        <p:spPr>
          <a:xfrm>
            <a:off x="5273069" y="8554861"/>
            <a:ext cx="2103041" cy="2702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1156" b="1" dirty="0">
                <a:solidFill>
                  <a:srgbClr val="002060"/>
                </a:solidFill>
              </a:rPr>
              <a:t>施設詳細はこちら！</a:t>
            </a:r>
          </a:p>
        </p:txBody>
      </p:sp>
      <p:pic>
        <p:nvPicPr>
          <p:cNvPr id="14" name="図 1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3576" y="9414697"/>
            <a:ext cx="1593108" cy="706134"/>
          </a:xfrm>
          <a:prstGeom prst="rect">
            <a:avLst/>
          </a:prstGeom>
        </p:spPr>
      </p:pic>
      <p:pic>
        <p:nvPicPr>
          <p:cNvPr id="16" name="図 15"/>
          <p:cNvPicPr>
            <a:picLocks noChangeAspect="1"/>
          </p:cNvPicPr>
          <p:nvPr/>
        </p:nvPicPr>
        <p:blipFill rotWithShape="1">
          <a:blip r:embed="rId7"/>
          <a:srcRect l="18864" t="792" r="12379" b="5958"/>
          <a:stretch/>
        </p:blipFill>
        <p:spPr>
          <a:xfrm>
            <a:off x="5373016" y="5204745"/>
            <a:ext cx="1273847" cy="1494166"/>
          </a:xfrm>
          <a:prstGeom prst="rect">
            <a:avLst/>
          </a:prstGeom>
        </p:spPr>
      </p:pic>
      <p:sp>
        <p:nvSpPr>
          <p:cNvPr id="21" name="円形吹き出し 20"/>
          <p:cNvSpPr/>
          <p:nvPr/>
        </p:nvSpPr>
        <p:spPr>
          <a:xfrm rot="185951">
            <a:off x="1000748" y="3891131"/>
            <a:ext cx="2913801" cy="1656744"/>
          </a:xfrm>
          <a:prstGeom prst="wedgeEllipseCallou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 sz="1619"/>
          </a:p>
        </p:txBody>
      </p:sp>
      <p:sp>
        <p:nvSpPr>
          <p:cNvPr id="24" name="テキスト ボックス 23">
            <a:extLst>
              <a:ext uri="{FF2B5EF4-FFF2-40B4-BE49-F238E27FC236}">
                <a16:creationId xmlns:a16="http://schemas.microsoft.com/office/drawing/2014/main" id="{55974826-FF95-4059-B777-CE9D9F380B0E}"/>
              </a:ext>
            </a:extLst>
          </p:cNvPr>
          <p:cNvSpPr txBox="1"/>
          <p:nvPr/>
        </p:nvSpPr>
        <p:spPr>
          <a:xfrm>
            <a:off x="3480" y="-15212"/>
            <a:ext cx="7552715" cy="997389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algn="ctr"/>
            <a:endParaRPr lang="en-US" altLang="ja-JP" sz="1619" b="1" dirty="0">
              <a:solidFill>
                <a:schemeClr val="bg1"/>
              </a:solidFill>
            </a:endParaRPr>
          </a:p>
          <a:p>
            <a:pPr algn="ctr"/>
            <a:r>
              <a:rPr lang="ja-JP" altLang="en-US" sz="1619" b="1" dirty="0">
                <a:solidFill>
                  <a:schemeClr val="bg1"/>
                </a:solidFill>
              </a:rPr>
              <a:t>京進の英会話　ユニバーサルキャンパスの大人気イベント！</a:t>
            </a:r>
            <a:endParaRPr lang="en-US" altLang="ja-JP" sz="1619" b="1" dirty="0">
              <a:solidFill>
                <a:schemeClr val="bg1"/>
              </a:solidFill>
            </a:endParaRPr>
          </a:p>
          <a:p>
            <a:pPr algn="ctr"/>
            <a:r>
              <a:rPr lang="ja-JP" altLang="en-US" sz="2643" b="1" dirty="0">
                <a:solidFill>
                  <a:schemeClr val="bg1"/>
                </a:solidFill>
              </a:rPr>
              <a:t>　外国人講師と行く</a:t>
            </a:r>
            <a:r>
              <a:rPr lang="en-US" altLang="ja-JP" sz="2643" b="1" dirty="0">
                <a:solidFill>
                  <a:schemeClr val="bg1"/>
                </a:solidFill>
              </a:rPr>
              <a:t>『1</a:t>
            </a:r>
            <a:r>
              <a:rPr lang="ja-JP" altLang="en-US" sz="2643" b="1" dirty="0">
                <a:solidFill>
                  <a:schemeClr val="bg1"/>
                </a:solidFill>
              </a:rPr>
              <a:t>ＤＡＹピクニック</a:t>
            </a:r>
            <a:r>
              <a:rPr lang="en-US" altLang="ja-JP" sz="2643" b="1" dirty="0">
                <a:solidFill>
                  <a:schemeClr val="bg1"/>
                </a:solidFill>
              </a:rPr>
              <a:t>』</a:t>
            </a:r>
            <a:endParaRPr lang="ja-JP" altLang="en-US" sz="2643" b="1" dirty="0">
              <a:solidFill>
                <a:schemeClr val="bg1"/>
              </a:solidFill>
            </a:endParaRPr>
          </a:p>
        </p:txBody>
      </p:sp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BCA481C0-1092-4C9E-8007-E83BAC3AADEC}"/>
              </a:ext>
            </a:extLst>
          </p:cNvPr>
          <p:cNvSpPr txBox="1"/>
          <p:nvPr/>
        </p:nvSpPr>
        <p:spPr>
          <a:xfrm>
            <a:off x="1005928" y="1453190"/>
            <a:ext cx="4004501" cy="762647"/>
          </a:xfrm>
          <a:prstGeom prst="rect">
            <a:avLst/>
          </a:prstGeom>
          <a:noFill/>
        </p:spPr>
        <p:txBody>
          <a:bodyPr wrap="square" rtlCol="0">
            <a:prstTxWarp prst="textArchUp">
              <a:avLst>
                <a:gd name="adj" fmla="val 13138857"/>
              </a:avLst>
            </a:prstTxWarp>
            <a:spAutoFit/>
          </a:bodyPr>
          <a:lstStyle/>
          <a:p>
            <a:r>
              <a:rPr lang="ja-JP" altLang="en-US" sz="1619" b="1" dirty="0">
                <a:solidFill>
                  <a:schemeClr val="tx2">
                    <a:lumMod val="75000"/>
                  </a:schemeClr>
                </a:solidFill>
              </a:rPr>
              <a:t>こうべ　　　　　すま</a:t>
            </a:r>
          </a:p>
        </p:txBody>
      </p:sp>
      <p:sp>
        <p:nvSpPr>
          <p:cNvPr id="30" name="円形吹き出し 20">
            <a:extLst>
              <a:ext uri="{FF2B5EF4-FFF2-40B4-BE49-F238E27FC236}">
                <a16:creationId xmlns:a16="http://schemas.microsoft.com/office/drawing/2014/main" id="{79090966-9E5F-4391-A5D3-2A2F9806B2BA}"/>
              </a:ext>
            </a:extLst>
          </p:cNvPr>
          <p:cNvSpPr/>
          <p:nvPr/>
        </p:nvSpPr>
        <p:spPr>
          <a:xfrm rot="554202">
            <a:off x="4651923" y="3345554"/>
            <a:ext cx="2538942" cy="1490734"/>
          </a:xfrm>
          <a:prstGeom prst="wedgeEllipseCallout">
            <a:avLst>
              <a:gd name="adj1" fmla="val -4058"/>
              <a:gd name="adj2" fmla="val 71572"/>
            </a:avLst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 sz="1619"/>
          </a:p>
        </p:txBody>
      </p:sp>
      <p:sp>
        <p:nvSpPr>
          <p:cNvPr id="28" name="正方形/長方形 27">
            <a:extLst>
              <a:ext uri="{FF2B5EF4-FFF2-40B4-BE49-F238E27FC236}">
                <a16:creationId xmlns:a16="http://schemas.microsoft.com/office/drawing/2014/main" id="{B23842F2-0F8A-42C4-8893-1F5E66BA0CEC}"/>
              </a:ext>
            </a:extLst>
          </p:cNvPr>
          <p:cNvSpPr/>
          <p:nvPr/>
        </p:nvSpPr>
        <p:spPr>
          <a:xfrm>
            <a:off x="4664401" y="3763624"/>
            <a:ext cx="2691076" cy="630263"/>
          </a:xfrm>
          <a:prstGeom prst="rect">
            <a:avLst/>
          </a:prstGeom>
          <a:noFill/>
        </p:spPr>
        <p:txBody>
          <a:bodyPr wrap="square" lIns="75527" tIns="37764" rIns="75527" bIns="37764">
            <a:spAutoFit/>
          </a:bodyPr>
          <a:lstStyle/>
          <a:p>
            <a:pPr algn="ctr"/>
            <a:r>
              <a:rPr lang="ja-JP" altLang="en-US" sz="1800" b="1" dirty="0">
                <a:ln w="0"/>
                <a:solidFill>
                  <a:srgbClr val="FF0000"/>
                </a:solidFill>
                <a:latin typeface="Berlin Sans FB Demi" panose="020E0802020502020306" pitchFamily="34" charset="0"/>
                <a:ea typeface="BIZ UDPゴシック" panose="020B0400000000000000" pitchFamily="50" charset="-128"/>
              </a:rPr>
              <a:t>西日本でシャチに</a:t>
            </a:r>
            <a:endParaRPr lang="en-US" altLang="ja-JP" sz="1800" b="1" dirty="0">
              <a:ln w="0"/>
              <a:solidFill>
                <a:srgbClr val="FF0000"/>
              </a:solidFill>
              <a:latin typeface="Berlin Sans FB Demi" panose="020E0802020502020306" pitchFamily="34" charset="0"/>
              <a:ea typeface="BIZ UDPゴシック" panose="020B0400000000000000" pitchFamily="50" charset="-128"/>
            </a:endParaRPr>
          </a:p>
          <a:p>
            <a:pPr algn="ctr"/>
            <a:r>
              <a:rPr lang="ja-JP" altLang="en-US" sz="1800" b="1" dirty="0">
                <a:ln w="0"/>
                <a:solidFill>
                  <a:srgbClr val="FF0000"/>
                </a:solidFill>
                <a:latin typeface="Berlin Sans FB Demi" panose="020E0802020502020306" pitchFamily="34" charset="0"/>
                <a:ea typeface="BIZ UDPゴシック" panose="020B0400000000000000" pitchFamily="50" charset="-128"/>
              </a:rPr>
              <a:t>会えるのはここだけ！</a:t>
            </a:r>
            <a:endParaRPr lang="en-US" altLang="ja-JP" sz="1800" b="1" dirty="0">
              <a:ln w="0"/>
              <a:solidFill>
                <a:srgbClr val="FF0000"/>
              </a:solidFill>
              <a:latin typeface="Berlin Sans FB Demi" panose="020E0802020502020306" pitchFamily="34" charset="0"/>
              <a:ea typeface="BIZ UDPゴシック" panose="020B0400000000000000" pitchFamily="50" charset="-128"/>
            </a:endParaRPr>
          </a:p>
        </p:txBody>
      </p:sp>
      <p:sp>
        <p:nvSpPr>
          <p:cNvPr id="31" name="正方形/長方形 30">
            <a:extLst>
              <a:ext uri="{FF2B5EF4-FFF2-40B4-BE49-F238E27FC236}">
                <a16:creationId xmlns:a16="http://schemas.microsoft.com/office/drawing/2014/main" id="{6E3A2436-58AD-46F7-9CA7-C658734DA026}"/>
              </a:ext>
            </a:extLst>
          </p:cNvPr>
          <p:cNvSpPr/>
          <p:nvPr/>
        </p:nvSpPr>
        <p:spPr>
          <a:xfrm>
            <a:off x="1034262" y="4119913"/>
            <a:ext cx="2846772" cy="1338149"/>
          </a:xfrm>
          <a:prstGeom prst="rect">
            <a:avLst/>
          </a:prstGeom>
          <a:noFill/>
        </p:spPr>
        <p:txBody>
          <a:bodyPr wrap="square" lIns="75527" tIns="37764" rIns="75527" bIns="37764">
            <a:spAutoFit/>
          </a:bodyPr>
          <a:lstStyle/>
          <a:p>
            <a:pPr algn="ctr"/>
            <a:r>
              <a:rPr lang="ja-JP" altLang="en-US" sz="1800" b="1" dirty="0">
                <a:ln w="0"/>
                <a:solidFill>
                  <a:srgbClr val="FF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シャチは英語で</a:t>
            </a:r>
            <a:endParaRPr lang="en-US" altLang="ja-JP" sz="1800" b="1" dirty="0">
              <a:ln w="0"/>
              <a:solidFill>
                <a:srgbClr val="FF0000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algn="ctr"/>
            <a:r>
              <a:rPr lang="en-US" altLang="ja-JP" sz="2800" b="1" dirty="0">
                <a:ln w="0"/>
                <a:solidFill>
                  <a:srgbClr val="FF0000"/>
                </a:solidFill>
                <a:latin typeface="Berlin Sans FB Demi" panose="020E0802020502020306" pitchFamily="34" charset="0"/>
              </a:rPr>
              <a:t>orca</a:t>
            </a:r>
            <a:r>
              <a:rPr lang="ja-JP" altLang="en-US" sz="1800" b="1" dirty="0">
                <a:ln w="0"/>
                <a:solidFill>
                  <a:srgbClr val="FF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っていうんだよ！</a:t>
            </a:r>
            <a:endParaRPr lang="en-US" altLang="ja-JP" sz="1800" b="1" dirty="0">
              <a:ln w="0"/>
              <a:solidFill>
                <a:srgbClr val="FF0000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algn="ctr"/>
            <a:r>
              <a:rPr lang="en-US" altLang="ja-JP" sz="1800" b="1" dirty="0">
                <a:ln w="0"/>
                <a:solidFill>
                  <a:srgbClr val="FF0000"/>
                </a:solidFill>
                <a:latin typeface="Berlin Sans FB Demi" panose="020E0802020502020306" pitchFamily="34" charset="0"/>
              </a:rPr>
              <a:t>Let’s</a:t>
            </a:r>
            <a:r>
              <a:rPr lang="ja-JP" altLang="en-US" sz="1800" b="1" dirty="0">
                <a:ln w="0"/>
                <a:solidFill>
                  <a:srgbClr val="FF0000"/>
                </a:solidFill>
                <a:latin typeface="Berlin Sans FB Demi" panose="020E0802020502020306" pitchFamily="34" charset="0"/>
              </a:rPr>
              <a:t> </a:t>
            </a:r>
            <a:r>
              <a:rPr lang="en-US" altLang="ja-JP" sz="1800" b="1" dirty="0">
                <a:ln w="0"/>
                <a:solidFill>
                  <a:srgbClr val="FF0000"/>
                </a:solidFill>
                <a:latin typeface="Berlin Sans FB Demi" panose="020E0802020502020306" pitchFamily="34" charset="0"/>
              </a:rPr>
              <a:t>watch</a:t>
            </a:r>
            <a:r>
              <a:rPr lang="ja-JP" altLang="en-US" sz="1800" b="1" dirty="0">
                <a:ln w="0"/>
                <a:solidFill>
                  <a:srgbClr val="FF0000"/>
                </a:solidFill>
                <a:latin typeface="Berlin Sans FB Demi" panose="020E0802020502020306" pitchFamily="34" charset="0"/>
              </a:rPr>
              <a:t> </a:t>
            </a:r>
            <a:endParaRPr lang="en-US" altLang="ja-JP" sz="1800" b="1" dirty="0">
              <a:ln w="0"/>
              <a:solidFill>
                <a:srgbClr val="FF0000"/>
              </a:solidFill>
              <a:latin typeface="Berlin Sans FB Demi" panose="020E0802020502020306" pitchFamily="34" charset="0"/>
            </a:endParaRPr>
          </a:p>
          <a:p>
            <a:pPr algn="ctr"/>
            <a:r>
              <a:rPr lang="en-US" altLang="ja-JP" sz="1800" b="1" dirty="0">
                <a:ln w="0"/>
                <a:solidFill>
                  <a:srgbClr val="FF0000"/>
                </a:solidFill>
                <a:latin typeface="Berlin Sans FB Demi" panose="020E0802020502020306" pitchFamily="34" charset="0"/>
              </a:rPr>
              <a:t>the</a:t>
            </a:r>
            <a:r>
              <a:rPr lang="ja-JP" altLang="en-US" sz="1800" b="1" dirty="0">
                <a:ln w="0"/>
                <a:solidFill>
                  <a:srgbClr val="FF0000"/>
                </a:solidFill>
                <a:latin typeface="Berlin Sans FB Demi" panose="020E0802020502020306" pitchFamily="34" charset="0"/>
              </a:rPr>
              <a:t> </a:t>
            </a:r>
            <a:r>
              <a:rPr lang="en-US" altLang="ja-JP" sz="1800" b="1" dirty="0">
                <a:ln w="0"/>
                <a:solidFill>
                  <a:srgbClr val="FF0000"/>
                </a:solidFill>
                <a:latin typeface="Berlin Sans FB Demi" panose="020E0802020502020306" pitchFamily="34" charset="0"/>
              </a:rPr>
              <a:t>orca show!!</a:t>
            </a:r>
            <a:endParaRPr lang="en-US" altLang="ja-JP" sz="1600" b="1" dirty="0">
              <a:ln w="0"/>
              <a:solidFill>
                <a:srgbClr val="FF0000"/>
              </a:solidFill>
              <a:latin typeface="Berlin Sans FB Demi" panose="020E0802020502020306" pitchFamily="34" charset="0"/>
            </a:endParaRPr>
          </a:p>
        </p:txBody>
      </p:sp>
      <p:pic>
        <p:nvPicPr>
          <p:cNvPr id="32" name="図 31">
            <a:extLst>
              <a:ext uri="{FF2B5EF4-FFF2-40B4-BE49-F238E27FC236}">
                <a16:creationId xmlns:a16="http://schemas.microsoft.com/office/drawing/2014/main" id="{CDB135F3-07CE-4064-9813-19113897148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5287" y="7676164"/>
            <a:ext cx="1066738" cy="580038"/>
          </a:xfrm>
          <a:prstGeom prst="rect">
            <a:avLst/>
          </a:prstGeom>
        </p:spPr>
      </p:pic>
      <p:sp>
        <p:nvSpPr>
          <p:cNvPr id="33" name="正方形/長方形 32">
            <a:extLst>
              <a:ext uri="{FF2B5EF4-FFF2-40B4-BE49-F238E27FC236}">
                <a16:creationId xmlns:a16="http://schemas.microsoft.com/office/drawing/2014/main" id="{2785078C-53CC-4E3D-BCE5-F2D70C994605}"/>
              </a:ext>
            </a:extLst>
          </p:cNvPr>
          <p:cNvSpPr/>
          <p:nvPr/>
        </p:nvSpPr>
        <p:spPr>
          <a:xfrm>
            <a:off x="22081" y="8287302"/>
            <a:ext cx="2691076" cy="574607"/>
          </a:xfrm>
          <a:prstGeom prst="rect">
            <a:avLst/>
          </a:prstGeom>
          <a:noFill/>
        </p:spPr>
        <p:txBody>
          <a:bodyPr wrap="square" lIns="75527" tIns="37764" rIns="75527" bIns="37764">
            <a:spAutoFit/>
          </a:bodyPr>
          <a:lstStyle/>
          <a:p>
            <a:pPr algn="ctr"/>
            <a:r>
              <a:rPr lang="ja-JP" altLang="en-US" sz="1619" b="1" dirty="0">
                <a:ln w="0"/>
                <a:solidFill>
                  <a:srgbClr val="FF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移動中も</a:t>
            </a:r>
            <a:endParaRPr lang="en-US" altLang="ja-JP" sz="1619" b="1" dirty="0">
              <a:ln w="0"/>
              <a:solidFill>
                <a:srgbClr val="FF0000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algn="ctr"/>
            <a:r>
              <a:rPr lang="ja-JP" altLang="en-US" sz="1619" b="1" dirty="0">
                <a:ln w="0"/>
                <a:solidFill>
                  <a:srgbClr val="FF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英語タイム！</a:t>
            </a:r>
            <a:endParaRPr lang="en-US" altLang="ja-JP" sz="1619" b="1" dirty="0">
              <a:ln w="0"/>
              <a:solidFill>
                <a:srgbClr val="FF0000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34" name="テキスト ボックス 33">
            <a:extLst>
              <a:ext uri="{FF2B5EF4-FFF2-40B4-BE49-F238E27FC236}">
                <a16:creationId xmlns:a16="http://schemas.microsoft.com/office/drawing/2014/main" id="{381B6E61-5127-4B2B-B486-E06E5A107501}"/>
              </a:ext>
            </a:extLst>
          </p:cNvPr>
          <p:cNvSpPr txBox="1"/>
          <p:nvPr/>
        </p:nvSpPr>
        <p:spPr>
          <a:xfrm>
            <a:off x="2277481" y="8336953"/>
            <a:ext cx="3303697" cy="3973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982" b="1" dirty="0">
                <a:latin typeface="+mn-ea"/>
              </a:rPr>
              <a:t>申込締切日：</a:t>
            </a:r>
            <a:r>
              <a:rPr lang="en-US" altLang="ja-JP" sz="1982" b="1" dirty="0">
                <a:latin typeface="+mn-ea"/>
              </a:rPr>
              <a:t>8</a:t>
            </a:r>
            <a:r>
              <a:rPr lang="ja-JP" altLang="en-US" sz="1982" b="1" dirty="0">
                <a:latin typeface="+mn-ea"/>
              </a:rPr>
              <a:t>月</a:t>
            </a:r>
            <a:r>
              <a:rPr lang="en-US" altLang="ja-JP" sz="1982" b="1" dirty="0">
                <a:latin typeface="+mn-ea"/>
              </a:rPr>
              <a:t>29</a:t>
            </a:r>
            <a:r>
              <a:rPr lang="ja-JP" altLang="en-US" sz="1982" b="1" dirty="0">
                <a:latin typeface="+mn-ea"/>
              </a:rPr>
              <a:t>日</a:t>
            </a:r>
            <a:r>
              <a:rPr lang="en-US" altLang="ja-JP" sz="1982" b="1" dirty="0">
                <a:latin typeface="+mn-ea"/>
              </a:rPr>
              <a:t>(</a:t>
            </a:r>
            <a:r>
              <a:rPr lang="ja-JP" altLang="en-US" sz="1982" b="1" dirty="0">
                <a:latin typeface="+mn-ea"/>
              </a:rPr>
              <a:t>土</a:t>
            </a:r>
            <a:r>
              <a:rPr lang="en-US" altLang="ja-JP" sz="1982" b="1" dirty="0">
                <a:latin typeface="+mn-ea"/>
              </a:rPr>
              <a:t>)</a:t>
            </a:r>
            <a:endParaRPr lang="ja-JP" altLang="en-US" sz="1322" b="1" dirty="0">
              <a:latin typeface="+mn-ea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8739</TotalTime>
  <Words>116</Words>
  <Application>Microsoft Office PowerPoint</Application>
  <PresentationFormat>ユーザー設定</PresentationFormat>
  <Paragraphs>20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7" baseType="lpstr">
      <vt:lpstr>BIZ UDPゴシック</vt:lpstr>
      <vt:lpstr>Arial</vt:lpstr>
      <vt:lpstr>Berlin Sans FB Demi</vt:lpstr>
      <vt:lpstr>Calibri</vt:lpstr>
      <vt:lpstr>Calibri Light</vt:lpstr>
      <vt:lpstr>Office テーマ</vt:lpstr>
      <vt:lpstr>PowerPoint プレゼンテーション</vt:lpstr>
    </vt:vector>
  </TitlesOfParts>
  <Company>(株)京進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ksuer</dc:creator>
  <cp:lastModifiedBy>松本 有希菜</cp:lastModifiedBy>
  <cp:revision>532</cp:revision>
  <cp:lastPrinted>2026-06-19T08:59:10Z</cp:lastPrinted>
  <dcterms:created xsi:type="dcterms:W3CDTF">2016-06-28T13:40:26Z</dcterms:created>
  <dcterms:modified xsi:type="dcterms:W3CDTF">2026-07-08T07:10:29Z</dcterms:modified>
</cp:coreProperties>
</file>